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71" autoAdjust="0"/>
  </p:normalViewPr>
  <p:slideViewPr>
    <p:cSldViewPr>
      <p:cViewPr varScale="1">
        <p:scale>
          <a:sx n="107" d="100"/>
          <a:sy n="107" d="100"/>
        </p:scale>
        <p:origin x="114" y="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E3261-2616-4624-9D0C-939182F58D07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AF504-D777-4595-89B9-9354CE41F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15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E3261-2616-4624-9D0C-939182F58D07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AF504-D777-4595-89B9-9354CE41F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666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E3261-2616-4624-9D0C-939182F58D07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AF504-D777-4595-89B9-9354CE41F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013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E3261-2616-4624-9D0C-939182F58D07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AF504-D777-4595-89B9-9354CE41F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848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E3261-2616-4624-9D0C-939182F58D07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AF504-D777-4595-89B9-9354CE41F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043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E3261-2616-4624-9D0C-939182F58D07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AF504-D777-4595-89B9-9354CE41F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85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E3261-2616-4624-9D0C-939182F58D07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AF504-D777-4595-89B9-9354CE41F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982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E3261-2616-4624-9D0C-939182F58D07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AF504-D777-4595-89B9-9354CE41F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034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E3261-2616-4624-9D0C-939182F58D07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AF504-D777-4595-89B9-9354CE41F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211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E3261-2616-4624-9D0C-939182F58D07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AF504-D777-4595-89B9-9354CE41F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065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E3261-2616-4624-9D0C-939182F58D07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AF504-D777-4595-89B9-9354CE41F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586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5E3261-2616-4624-9D0C-939182F58D07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AF504-D777-4595-89B9-9354CE41F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897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mbrewer\AppData\Local\Microsoft\Windows\Temporary Internet Files\Content.IE5\54P1GPGU\MP90033731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295400" y="-30997"/>
            <a:ext cx="10869873" cy="6888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1"/>
            <a:ext cx="7772400" cy="238125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Ravie" panose="04040805050809020602" pitchFamily="82" charset="0"/>
              </a:rPr>
              <a:t>MEDICINES</a:t>
            </a:r>
            <a:endParaRPr lang="en-US" b="1" dirty="0">
              <a:solidFill>
                <a:srgbClr val="FF0000"/>
              </a:solidFill>
              <a:latin typeface="Ravie" panose="04040805050809020602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5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048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Ravie" panose="04040805050809020602" pitchFamily="82" charset="0"/>
              </a:rPr>
              <a:t>TYPES OF MEDICINES </a:t>
            </a:r>
            <a:r>
              <a:rPr lang="en-US" dirty="0" smtClean="0">
                <a:solidFill>
                  <a:srgbClr val="FF0000"/>
                </a:solidFill>
                <a:latin typeface="Ravie" panose="04040805050809020602" pitchFamily="82" charset="0"/>
              </a:rPr>
              <a:t/>
            </a:r>
            <a:br>
              <a:rPr lang="en-US" dirty="0" smtClean="0">
                <a:solidFill>
                  <a:srgbClr val="FF0000"/>
                </a:solidFill>
                <a:latin typeface="Ravie" panose="04040805050809020602" pitchFamily="82" charset="0"/>
              </a:rPr>
            </a:br>
            <a:endParaRPr lang="en-US" dirty="0">
              <a:solidFill>
                <a:srgbClr val="FF0000"/>
              </a:solidFill>
              <a:latin typeface="Ravie" panose="04040805050809020602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PRESCRIPTION MEDICINES – IS A MEDICINE THAT CAN BE USED SAFELY ONLY WITH A DOCTOR’S WRITTEN PERMISSION</a:t>
            </a:r>
          </a:p>
          <a:p>
            <a:endParaRPr lang="en-US" dirty="0"/>
          </a:p>
          <a:p>
            <a:r>
              <a:rPr lang="en-US" dirty="0" smtClean="0"/>
              <a:t>OVER –THE –COUNTER MEDICINES –ARE MEDICINES THAT YOU CAN BUY WITHOUT A DOCTOR’S PRESCRIPTION.</a:t>
            </a:r>
            <a:endParaRPr lang="en-US" dirty="0"/>
          </a:p>
        </p:txBody>
      </p:sp>
      <p:pic>
        <p:nvPicPr>
          <p:cNvPr id="1026" name="Picture 2" descr="C:\Users\ambrewer\AppData\Local\Microsoft\Windows\Temporary Internet Files\Content.IE5\Y5U3BMLO\MC900439599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-71086"/>
            <a:ext cx="2636985" cy="2242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1610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Ravie" panose="04040805050809020602" pitchFamily="82" charset="0"/>
              </a:rPr>
              <a:t>DRUGS AND MEDICINES</a:t>
            </a:r>
            <a:endParaRPr lang="en-US" b="1" dirty="0">
              <a:solidFill>
                <a:srgbClr val="FF0000"/>
              </a:solidFill>
              <a:latin typeface="Ravie" panose="04040805050809020602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75286"/>
            <a:ext cx="8229600" cy="4525963"/>
          </a:xfrm>
        </p:spPr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en-US" sz="2400" b="1" dirty="0" smtClean="0"/>
              <a:t>DRUG- IS A SUBSTANCE OTHER THAN FOOD THAT CHANGES THE STRUCTURE OR FUNCTION OF THE BODY OR MIND.</a:t>
            </a:r>
          </a:p>
          <a:p>
            <a:endParaRPr lang="en-US" sz="2400" dirty="0"/>
          </a:p>
          <a:p>
            <a:r>
              <a:rPr lang="en-US" sz="2400" b="1" dirty="0" smtClean="0"/>
              <a:t>MEDICINE – IS A DRUG THAT PREVENTS OR CURES ILLNESS OR EASES ITS SYMPTOMS.</a:t>
            </a:r>
            <a:endParaRPr lang="en-US" sz="2400" b="1" dirty="0"/>
          </a:p>
        </p:txBody>
      </p:sp>
      <p:pic>
        <p:nvPicPr>
          <p:cNvPr id="1026" name="Picture 2" descr="C:\Users\ambrewer\AppData\Local\Microsoft\Windows\Temporary Internet Files\Content.IE5\0B1VIQIY\MP900337398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838268"/>
            <a:ext cx="2508074" cy="2463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247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Ravie" panose="04040805050809020602" pitchFamily="82" charset="0"/>
              </a:rPr>
              <a:t>WHAT MEDICINES  DO ?</a:t>
            </a:r>
            <a:endParaRPr lang="en-US" b="1" dirty="0">
              <a:solidFill>
                <a:srgbClr val="FF0000"/>
              </a:solidFill>
              <a:latin typeface="Ravie" panose="04040805050809020602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PREVENT DISEASES</a:t>
            </a:r>
          </a:p>
          <a:p>
            <a:r>
              <a:rPr lang="en-US" dirty="0" smtClean="0"/>
              <a:t>FIGHT GERMS </a:t>
            </a:r>
          </a:p>
          <a:p>
            <a:r>
              <a:rPr lang="en-US" dirty="0" smtClean="0"/>
              <a:t>RELIEVE PAIN</a:t>
            </a:r>
          </a:p>
          <a:p>
            <a:r>
              <a:rPr lang="en-US" dirty="0" smtClean="0"/>
              <a:t>TREAT OTHER CONDITIONS.  CONTROL OR TREAT CERTAIN HEALTH PROBLEMS OR CONDITIONS</a:t>
            </a:r>
            <a:endParaRPr lang="en-US" dirty="0"/>
          </a:p>
        </p:txBody>
      </p:sp>
      <p:pic>
        <p:nvPicPr>
          <p:cNvPr id="1026" name="Picture 2" descr="C:\Users\ambrewer\AppData\Local\Microsoft\Windows\Temporary Internet Files\Content.IE5\KGEEM07R\MP900313956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029200" y="1508443"/>
            <a:ext cx="3253190" cy="193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2748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Ravie" panose="04040805050809020602" pitchFamily="82" charset="0"/>
              </a:rPr>
              <a:t>GUILDELINES FOR THE SAFE USE OF MEDICINES</a:t>
            </a:r>
            <a:endParaRPr lang="en-US" sz="3600" b="1" dirty="0">
              <a:solidFill>
                <a:srgbClr val="FF0000"/>
              </a:solidFill>
              <a:latin typeface="Ravie" panose="04040805050809020602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READ THE LABEL. </a:t>
            </a:r>
          </a:p>
          <a:p>
            <a:r>
              <a:rPr lang="en-US" sz="2800" dirty="0" smtClean="0"/>
              <a:t>UNDERSTAND THE INSTRUCTIONS ON PRESCRIPTION AND O-T-C MEDICINES.</a:t>
            </a:r>
          </a:p>
          <a:p>
            <a:r>
              <a:rPr lang="en-US" sz="2800" dirty="0" smtClean="0"/>
              <a:t>CHECK THE EXPIRATION DATES.</a:t>
            </a:r>
            <a:endParaRPr lang="en-US" sz="2800" dirty="0"/>
          </a:p>
          <a:p>
            <a:r>
              <a:rPr lang="en-US" dirty="0" smtClean="0"/>
              <a:t>TAKE SAFETY PRECAUTIONS.</a:t>
            </a:r>
          </a:p>
          <a:p>
            <a:r>
              <a:rPr lang="en-US" dirty="0" smtClean="0"/>
              <a:t>KEEP OUT OF THE REACH  OF CHILDREN.</a:t>
            </a:r>
          </a:p>
          <a:p>
            <a:r>
              <a:rPr lang="en-US" dirty="0" smtClean="0"/>
              <a:t>USE MEDICINE THAT HAS BEEN PRESCRIBE FOR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164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Ravie" panose="04040805050809020602" pitchFamily="82" charset="0"/>
              </a:rPr>
              <a:t>MISUSING MEDICINES</a:t>
            </a:r>
            <a:endParaRPr lang="en-US" sz="3600" b="1" dirty="0">
              <a:solidFill>
                <a:srgbClr val="FF0000"/>
              </a:solidFill>
              <a:latin typeface="Ravie" panose="04040805050809020602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MEDICINES SHOULD BE TAKEN ONLY WHEN NEEDED.</a:t>
            </a:r>
          </a:p>
          <a:p>
            <a:r>
              <a:rPr lang="en-US" dirty="0" smtClean="0"/>
              <a:t>TAKE MEDICINE ACCORDING TO DIRECTIONS.</a:t>
            </a:r>
          </a:p>
          <a:p>
            <a:r>
              <a:rPr lang="en-US" dirty="0" smtClean="0"/>
              <a:t>TAKE THE RECOMMENDED OR PRESCRIBED DOSAGE.</a:t>
            </a:r>
          </a:p>
          <a:p>
            <a:r>
              <a:rPr lang="en-US" dirty="0" smtClean="0"/>
              <a:t>TAKE THE MEDICINE FOR THE LENGTH OF TIME PRESCRIBED BY A DOCTOR.</a:t>
            </a:r>
          </a:p>
          <a:p>
            <a:r>
              <a:rPr lang="en-US" dirty="0" smtClean="0"/>
              <a:t>DO NOT GIVE YOUR PRESCRIPTION MEDICINES TO OTHERS.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9477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Ravie" panose="04040805050809020602" pitchFamily="82" charset="0"/>
              </a:rPr>
              <a:t>CONTINUE</a:t>
            </a:r>
            <a:endParaRPr lang="en-US" b="1" dirty="0">
              <a:solidFill>
                <a:srgbClr val="FF0000"/>
              </a:solidFill>
              <a:latin typeface="Ravie" panose="04040805050809020602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DON’T MIX MEDICINES WITHOUT YOUR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smtClean="0"/>
              <a:t>DOCTOR’S </a:t>
            </a:r>
            <a:r>
              <a:rPr lang="en-US" dirty="0" smtClean="0"/>
              <a:t>APPROVAL.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1075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198</Words>
  <Application>Microsoft Office PowerPoint</Application>
  <PresentationFormat>On-screen Show (4:3)</PresentationFormat>
  <Paragraphs>34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Ravie</vt:lpstr>
      <vt:lpstr>Office Theme</vt:lpstr>
      <vt:lpstr>MEDICINES</vt:lpstr>
      <vt:lpstr>TYPES OF MEDICINES  </vt:lpstr>
      <vt:lpstr>DRUGS AND MEDICINES</vt:lpstr>
      <vt:lpstr>WHAT MEDICINES  DO ?</vt:lpstr>
      <vt:lpstr>GUILDELINES FOR THE SAFE USE OF MEDICINES</vt:lpstr>
      <vt:lpstr>MISUSING MEDICINES</vt:lpstr>
      <vt:lpstr>CONTINUE</vt:lpstr>
    </vt:vector>
  </TitlesOfParts>
  <Company>Virginia Beach City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MEDICINES</dc:title>
  <dc:creator>ambrewer</dc:creator>
  <cp:lastModifiedBy>Allen M. Brewer</cp:lastModifiedBy>
  <cp:revision>29</cp:revision>
  <dcterms:created xsi:type="dcterms:W3CDTF">2011-11-01T18:26:38Z</dcterms:created>
  <dcterms:modified xsi:type="dcterms:W3CDTF">2014-11-06T17:26:00Z</dcterms:modified>
</cp:coreProperties>
</file>